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oxt" initials="S" lastIdx="2" clrIdx="0">
    <p:extLst>
      <p:ext uri="{19B8F6BF-5375-455C-9EA6-DF929625EA0E}">
        <p15:presenceInfo xmlns:p15="http://schemas.microsoft.com/office/powerpoint/2012/main" userId="Smox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BEBC-32F7-4FD6-BA15-31431FE8417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fedcdo.ru/wp-content/themes/urok/video/shcool_dog.mp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16" y="2805166"/>
            <a:ext cx="341377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29</cp:revision>
  <dcterms:created xsi:type="dcterms:W3CDTF">2021-05-28T17:01:27Z</dcterms:created>
  <dcterms:modified xsi:type="dcterms:W3CDTF">2023-09-01T20:23:08Z</dcterms:modified>
</cp:coreProperties>
</file>