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73" r:id="rId3"/>
    <p:sldId id="274" r:id="rId4"/>
    <p:sldId id="275" r:id="rId5"/>
    <p:sldId id="276" r:id="rId6"/>
    <p:sldId id="277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6" r:id="rId16"/>
    <p:sldId id="268" r:id="rId17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4" Type="http://schemas.openxmlformats.org/officeDocument/2006/relationships/image" Target="../media/image40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4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A0C0B-465F-40A7-AF7A-E1255F643B1F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B916F-7B99-48BF-95A0-1E81FA0D0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0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23.emf"/><Relationship Id="rId9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oleObject" Target="../embeddings/oleObject24.bin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6.emf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3.emf"/><Relationship Id="rId3" Type="http://schemas.openxmlformats.org/officeDocument/2006/relationships/oleObject" Target="../embeddings/oleObject28.bin"/><Relationship Id="rId7" Type="http://schemas.openxmlformats.org/officeDocument/2006/relationships/image" Target="../media/image30.emf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2.emf"/><Relationship Id="rId5" Type="http://schemas.openxmlformats.org/officeDocument/2006/relationships/oleObject" Target="../embeddings/oleObject29.bin"/><Relationship Id="rId10" Type="http://schemas.openxmlformats.org/officeDocument/2006/relationships/oleObject" Target="../embeddings/oleObject32.bin"/><Relationship Id="rId4" Type="http://schemas.openxmlformats.org/officeDocument/2006/relationships/image" Target="../media/image29.emf"/><Relationship Id="rId9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0.emf"/><Relationship Id="rId4" Type="http://schemas.openxmlformats.org/officeDocument/2006/relationships/image" Target="../media/image37.emf"/><Relationship Id="rId9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45.emf"/><Relationship Id="rId3" Type="http://schemas.openxmlformats.org/officeDocument/2006/relationships/oleObject" Target="../embeddings/oleObject41.bin"/><Relationship Id="rId7" Type="http://schemas.openxmlformats.org/officeDocument/2006/relationships/image" Target="../media/image42.emf"/><Relationship Id="rId12" Type="http://schemas.openxmlformats.org/officeDocument/2006/relationships/oleObject" Target="../embeddings/oleObject4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44.emf"/><Relationship Id="rId5" Type="http://schemas.openxmlformats.org/officeDocument/2006/relationships/image" Target="../media/image47.jpeg"/><Relationship Id="rId15" Type="http://schemas.openxmlformats.org/officeDocument/2006/relationships/image" Target="../media/image46.emf"/><Relationship Id="rId10" Type="http://schemas.openxmlformats.org/officeDocument/2006/relationships/oleObject" Target="../embeddings/oleObject44.bin"/><Relationship Id="rId4" Type="http://schemas.openxmlformats.org/officeDocument/2006/relationships/image" Target="../media/image41.emf"/><Relationship Id="rId9" Type="http://schemas.openxmlformats.org/officeDocument/2006/relationships/image" Target="../media/image43.emf"/><Relationship Id="rId14" Type="http://schemas.openxmlformats.org/officeDocument/2006/relationships/oleObject" Target="../embeddings/oleObject4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9.e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8.emf"/><Relationship Id="rId9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.emf"/><Relationship Id="rId4" Type="http://schemas.openxmlformats.org/officeDocument/2006/relationships/image" Target="../media/image6.emf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0.emf"/><Relationship Id="rId9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34" y="476671"/>
            <a:ext cx="8928991" cy="87060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308614"/>
            <a:ext cx="8928991" cy="18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7" name="Picture 7" descr="C:\Documents and Settings\Admin\Рабочий стол\Обложка брошюры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72797" cy="36724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8" name="Picture 8" descr="C:\Documents and Settings\Admin\Рабочий стол\а брошюры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181730"/>
            <a:ext cx="3995737" cy="18653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727306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сад 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№17 «Берёзка»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32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4302137" y="500042"/>
          <a:ext cx="4341829" cy="3354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CorelDRAW CMX" r:id="rId3" imgW="2682720" imgH="2073240" progId="">
                  <p:embed/>
                </p:oleObj>
              </mc:Choice>
              <mc:Fallback>
                <p:oleObj name="CorelDRAW CMX" r:id="rId3" imgW="2682720" imgH="2073240" progId="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2137" y="500042"/>
                        <a:ext cx="4341829" cy="33545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99182" y="2228409"/>
            <a:ext cx="364333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стой у окна, даже если оно закрыто занавеской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поднимайся выше уровня подоконника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входи в комнату, со стороны которой слышны выстрелы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позвони по телефону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подходи ни к окну, ни к дверям, если будут звать и говорить, что это милиция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позвони родителям 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сообщи им о выстрелах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929058" y="1475468"/>
          <a:ext cx="1785950" cy="202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1" name="CorelDRAW" r:id="rId5" imgW="4203360" imgH="4765680" progId="">
                  <p:embed/>
                </p:oleObj>
              </mc:Choice>
              <mc:Fallback>
                <p:oleObj name="CorelDRAW" r:id="rId5" imgW="4203360" imgH="4765680" progId="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58" y="1475468"/>
                        <a:ext cx="1785950" cy="20249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4929190" y="2643182"/>
          <a:ext cx="1785938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CorelDRAW" r:id="rId7" imgW="4203360" imgH="4765680" progId="">
                  <p:embed/>
                </p:oleObj>
              </mc:Choice>
              <mc:Fallback>
                <p:oleObj name="CorelDRAW" r:id="rId7" imgW="4203360" imgH="4765680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2643182"/>
                        <a:ext cx="1785938" cy="202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643306" y="4857760"/>
          <a:ext cx="3786214" cy="1748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CorelDRAW" r:id="rId8" imgW="7212600" imgH="3332160" progId="">
                  <p:embed/>
                </p:oleObj>
              </mc:Choice>
              <mc:Fallback>
                <p:oleObj name="CorelDRAW" r:id="rId8" imgW="7212600" imgH="3332160" progId="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06" y="4857760"/>
                        <a:ext cx="3786214" cy="17489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7215206" y="500042"/>
            <a:ext cx="1214446" cy="92869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6200000" flipH="1">
            <a:off x="7250925" y="607199"/>
            <a:ext cx="1143008" cy="78581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00034" y="352364"/>
            <a:ext cx="3400739" cy="193899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ты, находясь в помещении, 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услышал выстрелы,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236666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304655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370551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450057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28596" y="492919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8596" y="585789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7143768" y="3143248"/>
          <a:ext cx="1785937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CorelDRAW" r:id="rId10" imgW="4203360" imgH="4765680" progId="">
                  <p:embed/>
                </p:oleObj>
              </mc:Choice>
              <mc:Fallback>
                <p:oleObj name="CorelDRAW" r:id="rId10" imgW="4203360" imgH="4765680" progId="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143248"/>
                        <a:ext cx="1785937" cy="202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ятно 1 6"/>
          <p:cNvSpPr/>
          <p:nvPr/>
        </p:nvSpPr>
        <p:spPr>
          <a:xfrm>
            <a:off x="7286644" y="4643446"/>
            <a:ext cx="1428760" cy="1143008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мка 1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3674" y="1928802"/>
            <a:ext cx="392909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кричи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плачь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капризничай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жалуйся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паникуй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встречайся взглядом с террористами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вспоминай что-нибудь хорошее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выполняй требования террористов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экономь силы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0064" y="352364"/>
            <a:ext cx="2878994" cy="163121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попал в заложники,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428596" y="207167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28596" y="248183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28596" y="285749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327688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364331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550070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4429124" y="642918"/>
          <a:ext cx="1557337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" name="CorelDRAW" r:id="rId3" imgW="2834640" imgH="5288760" progId="">
                  <p:embed/>
                </p:oleObj>
              </mc:Choice>
              <mc:Fallback>
                <p:oleObj name="CorelDRAW" r:id="rId3" imgW="2834640" imgH="5288760" progId="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642918"/>
                        <a:ext cx="1557337" cy="290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5715008" y="214290"/>
          <a:ext cx="1557337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CorelDRAW" r:id="rId5" imgW="2834640" imgH="5288760" progId="">
                  <p:embed/>
                </p:oleObj>
              </mc:Choice>
              <mc:Fallback>
                <p:oleObj name="CorelDRAW" r:id="rId5" imgW="2834640" imgH="5288760" progId="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8" y="214290"/>
                        <a:ext cx="1557337" cy="290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4143372" y="2553166"/>
          <a:ext cx="3214710" cy="4090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CorelDRAW" r:id="rId6" imgW="1438560" imgH="1830600" progId="">
                  <p:embed/>
                </p:oleObj>
              </mc:Choice>
              <mc:Fallback>
                <p:oleObj name="CorelDRAW" r:id="rId6" imgW="1438560" imgH="1830600" progId="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2553166"/>
                        <a:ext cx="3214710" cy="4090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7358082" y="3714752"/>
          <a:ext cx="1557337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CorelDRAW" r:id="rId8" imgW="2834640" imgH="5288760" progId="">
                  <p:embed/>
                </p:oleObj>
              </mc:Choice>
              <mc:Fallback>
                <p:oleObj name="CorelDRAW" r:id="rId8" imgW="2834640" imgH="5288760" progId="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82" y="3714752"/>
                        <a:ext cx="1557337" cy="290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Блок-схема: узел 14"/>
          <p:cNvSpPr/>
          <p:nvPr/>
        </p:nvSpPr>
        <p:spPr>
          <a:xfrm>
            <a:off x="428596" y="407194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8596" y="472412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428596" y="510901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мка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189" name="Picture 45" descr="Painted Children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5" y="2371485"/>
            <a:ext cx="1974561" cy="148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200" y="1785926"/>
            <a:ext cx="388536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позволь толпе нести тебя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старайся продвинуться к краю толпы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держи руки в карманах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разведи согнутые в локтях руки чуть в стороны, чтобы грудная клетка не была сдавлена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старайся удержаться на ногах любыми способами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освободись от шарфа, сумки, галстука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стремись оказаться подальше от высоких и крупных людей, людей с громоздкими предметами и большими сумками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929058" y="571480"/>
          <a:ext cx="4429156" cy="1721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4" name="CorelDRAW CMX" r:id="rId3" imgW="2770560" imgH="1077120" progId="">
                  <p:embed/>
                </p:oleObj>
              </mc:Choice>
              <mc:Fallback>
                <p:oleObj name="CorelDRAW CMX" r:id="rId3" imgW="2770560" imgH="1077120" progId="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58" y="571480"/>
                        <a:ext cx="4429156" cy="1721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4572000" y="1928802"/>
          <a:ext cx="4429125" cy="172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5" name="CorelDRAW CMX" r:id="rId5" imgW="2770560" imgH="1077120" progId="">
                  <p:embed/>
                </p:oleObj>
              </mc:Choice>
              <mc:Fallback>
                <p:oleObj name="CorelDRAW CMX" r:id="rId5" imgW="2770560" imgH="1077120" progId="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928802"/>
                        <a:ext cx="4429125" cy="172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Блок-схема: узел 5"/>
          <p:cNvSpPr/>
          <p:nvPr/>
        </p:nvSpPr>
        <p:spPr>
          <a:xfrm>
            <a:off x="428596" y="192880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428596" y="293817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28596" y="329536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28596" y="422405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485776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550070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285728"/>
            <a:ext cx="2246385" cy="163121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попал в толпу,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4429124" y="3714752"/>
          <a:ext cx="901165" cy="2661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6" name="CorelDRAW" r:id="rId6" imgW="628560" imgH="1855440" progId="">
                  <p:embed/>
                </p:oleObj>
              </mc:Choice>
              <mc:Fallback>
                <p:oleObj name="CorelDRAW" r:id="rId6" imgW="628560" imgH="1855440" progId="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3714752"/>
                        <a:ext cx="901165" cy="2661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7215206" y="3643314"/>
          <a:ext cx="1651221" cy="1643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7" name="CorelDRAW" r:id="rId8" imgW="1353600" imgH="1346400" progId="">
                  <p:embed/>
                </p:oleObj>
              </mc:Choice>
              <mc:Fallback>
                <p:oleObj name="CorelDRAW" r:id="rId8" imgW="1353600" imgH="1346400" progId="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5206" y="3643314"/>
                        <a:ext cx="1651221" cy="1643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5357818" y="4357694"/>
          <a:ext cx="2021079" cy="639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8" name="CorelDRAW" r:id="rId10" imgW="618480" imgH="196560" progId="">
                  <p:embed/>
                </p:oleObj>
              </mc:Choice>
              <mc:Fallback>
                <p:oleObj name="CorelDRAW" r:id="rId10" imgW="618480" imgH="196560" progId="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4357694"/>
                        <a:ext cx="2021079" cy="6397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5643570" y="5357826"/>
          <a:ext cx="2643206" cy="1110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9" name="CorelDRAW" r:id="rId12" imgW="3248640" imgH="1364040" progId="">
                  <p:embed/>
                </p:oleObj>
              </mc:Choice>
              <mc:Fallback>
                <p:oleObj name="CorelDRAW" r:id="rId12" imgW="3248640" imgH="1364040" progId="">
                  <p:embed/>
                  <p:pic>
                    <p:nvPicPr>
                      <p:cNvPr id="0" name="Picture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5357826"/>
                        <a:ext cx="2643206" cy="1110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Блок-схема: узел 15"/>
          <p:cNvSpPr/>
          <p:nvPr/>
        </p:nvSpPr>
        <p:spPr>
          <a:xfrm>
            <a:off x="428596" y="230446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3037" y="2071678"/>
            <a:ext cx="371477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емедленно сообщи родителям 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немедленно открой окна, двери, форточки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закрой газовый кран на плите и газовой трубе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вызови службу по телефону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покинь квартиру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забери домашних животных, если они есть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4500562" y="2000240"/>
            <a:ext cx="1785950" cy="2071702"/>
          </a:xfrm>
          <a:prstGeom prst="irregularSeal1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862728"/>
            <a:ext cx="11837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ГАЗ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3714752"/>
            <a:ext cx="148309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04</a:t>
            </a:r>
            <a:endParaRPr lang="ru-RU" sz="10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352364"/>
            <a:ext cx="2945615" cy="163121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услышал запах газа,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221455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287596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357187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435769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477708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28596" y="517800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6143636" y="285728"/>
          <a:ext cx="2593944" cy="3537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CorelDRAW" r:id="rId3" imgW="4712400" imgH="6428160" progId="">
                  <p:embed/>
                </p:oleObj>
              </mc:Choice>
              <mc:Fallback>
                <p:oleObj name="CorelDRAW" r:id="rId3" imgW="4712400" imgH="642816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6" y="285728"/>
                        <a:ext cx="2593944" cy="35375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6572264" y="4289367"/>
          <a:ext cx="2251066" cy="2283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CorelDRAW" r:id="rId5" imgW="3408840" imgH="3458520" progId="">
                  <p:embed/>
                </p:oleObj>
              </mc:Choice>
              <mc:Fallback>
                <p:oleObj name="CorelDRAW" r:id="rId5" imgW="3408840" imgH="3458520" progId="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64" y="4289367"/>
                        <a:ext cx="2251066" cy="22837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1500166" y="5786454"/>
          <a:ext cx="3714776" cy="46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CorelDRAW" r:id="rId7" imgW="4150800" imgH="617040" progId="">
                  <p:embed/>
                </p:oleObj>
              </mc:Choice>
              <mc:Fallback>
                <p:oleObj name="CorelDRAW" r:id="rId7" imgW="4150800" imgH="617040" progId="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5786454"/>
                        <a:ext cx="3714776" cy="4668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0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810014"/>
              </p:ext>
            </p:extLst>
          </p:nvPr>
        </p:nvGraphicFramePr>
        <p:xfrm>
          <a:off x="6660232" y="2312293"/>
          <a:ext cx="2428860" cy="4545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CorelDRAW CMX" r:id="rId3" imgW="1248840" imgH="2338920" progId="">
                  <p:embed/>
                </p:oleObj>
              </mc:Choice>
              <mc:Fallback>
                <p:oleObj name="CorelDRAW CMX" r:id="rId3" imgW="1248840" imgH="2338920" progId="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2312293"/>
                        <a:ext cx="2428860" cy="45457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33674" y="2143116"/>
            <a:ext cx="414340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позвони по телефону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сообщи, где происходит пожар, что горит, адрес, номер телефона, свою фамилию, как удобнее подъехать к дому, есть ли опасность для людей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говори по телефону чётко и спокойно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покинь квартиру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двигайся ползком или пригнувшись, надень на нос и рот повязку, смоченную водой</a:t>
            </a:r>
          </a:p>
          <a:p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дверь в задымленное помещение открывай осторожно, чтобы быстрый поток воздуха не вызвал вспышки пламени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142845" y="142852"/>
          <a:ext cx="1611710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CorelDRAW CMX" r:id="rId5" imgW="2775240" imgH="984600" progId="">
                  <p:embed/>
                </p:oleObj>
              </mc:Choice>
              <mc:Fallback>
                <p:oleObj name="CorelDRAW CMX" r:id="rId5" imgW="2775240" imgH="984600" progId="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5" y="142852"/>
                        <a:ext cx="1611710" cy="571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5857884" y="285728"/>
          <a:ext cx="2022234" cy="2359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CorelDRAW CMX" r:id="rId7" imgW="2358360" imgH="2750760" progId="">
                  <p:embed/>
                </p:oleObj>
              </mc:Choice>
              <mc:Fallback>
                <p:oleObj name="CorelDRAW CMX" r:id="rId7" imgW="2358360" imgH="2750760" progId="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4" y="285728"/>
                        <a:ext cx="2022234" cy="23592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628" y="357166"/>
            <a:ext cx="148309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01</a:t>
            </a:r>
            <a:endParaRPr lang="ru-RU" sz="10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239437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389457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426778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462497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28596" y="554443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285728"/>
            <a:ext cx="3118161" cy="193899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эвакуируешься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сообщении о пожаре,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4572000" y="4008571"/>
          <a:ext cx="2786082" cy="2744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6" name="CorelDRAW" r:id="rId9" imgW="2697840" imgH="2658240" progId="">
                  <p:embed/>
                </p:oleObj>
              </mc:Choice>
              <mc:Fallback>
                <p:oleObj name="CorelDRAW" r:id="rId9" imgW="2697840" imgH="2658240" progId="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8571"/>
                        <a:ext cx="2786082" cy="2744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Рамка 1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503490"/>
              </p:ext>
            </p:extLst>
          </p:nvPr>
        </p:nvGraphicFramePr>
        <p:xfrm>
          <a:off x="4283968" y="2564904"/>
          <a:ext cx="4786660" cy="309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9" name="CorelDRAW" r:id="rId3" imgW="1751760" imgH="721440" progId="">
                  <p:embed/>
                </p:oleObj>
              </mc:Choice>
              <mc:Fallback>
                <p:oleObj name="CorelDRAW" r:id="rId3" imgW="1751760" imgH="721440" progId="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2564904"/>
                        <a:ext cx="4786660" cy="3096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910" y="1964342"/>
            <a:ext cx="378621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омоги взрослым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захвать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 собой еду, питьевую воду, теплые вещи, фонарик, медицинскую аптечку, свой спасательный круг, верёвку, другие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редства спасения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поднимайся на верхние этажи или крышу дома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оставайся там до прибытия спасателей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подавай сигналы о месте своего нахождения с помощью флагов, света, фонаря или свечи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lide0001-3.jpg"/>
          <p:cNvPicPr>
            <a:picLocks noChangeAspect="1"/>
          </p:cNvPicPr>
          <p:nvPr/>
        </p:nvPicPr>
        <p:blipFill>
          <a:blip r:embed="rId5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80"/>
          <a:stretch>
            <a:fillRect/>
          </a:stretch>
        </p:blipFill>
        <p:spPr>
          <a:xfrm>
            <a:off x="4000496" y="4929174"/>
            <a:ext cx="1643074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48" y="352364"/>
            <a:ext cx="3822200" cy="163121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внезапно началось наводнение,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428596" y="211540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28596" y="360882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428625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493843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29190" y="579437"/>
          <a:ext cx="3957638" cy="277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0" name="CorelDRAW" r:id="rId6" imgW="5550840" imgH="3896640" progId="">
                  <p:embed/>
                </p:oleObj>
              </mc:Choice>
              <mc:Fallback>
                <p:oleObj name="CorelDRAW" r:id="rId6" imgW="5550840" imgH="3896640" progId="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579437"/>
                        <a:ext cx="3957638" cy="277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6772164" y="4143380"/>
          <a:ext cx="2086116" cy="2518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1" name="CorelDRAW CMX" r:id="rId8" imgW="3556080" imgH="4291920" progId="">
                  <p:embed/>
                </p:oleObj>
              </mc:Choice>
              <mc:Fallback>
                <p:oleObj name="CorelDRAW CMX" r:id="rId8" imgW="3556080" imgH="4291920" progId="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2164" y="4143380"/>
                        <a:ext cx="2086116" cy="25184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5357818" y="4643446"/>
          <a:ext cx="2357454" cy="109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2" name="CorelDRAW CMX" r:id="rId10" imgW="4599360" imgH="2135880" progId="">
                  <p:embed/>
                </p:oleObj>
              </mc:Choice>
              <mc:Fallback>
                <p:oleObj name="CorelDRAW CMX" r:id="rId10" imgW="4599360" imgH="2135880" progId="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4643446"/>
                        <a:ext cx="2357454" cy="109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6114432" y="5072074"/>
          <a:ext cx="815022" cy="1279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3" name="CorelDRAW CMX" r:id="rId12" imgW="2929680" imgH="4599360" progId="">
                  <p:embed/>
                </p:oleObj>
              </mc:Choice>
              <mc:Fallback>
                <p:oleObj name="CorelDRAW CMX" r:id="rId12" imgW="2929680" imgH="4599360" progId="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4432" y="5072074"/>
                        <a:ext cx="815022" cy="12795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5500694" y="5357826"/>
          <a:ext cx="928694" cy="1084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4" name="CorelDRAW CMX" r:id="rId14" imgW="2280240" imgH="2662920" progId="">
                  <p:embed/>
                </p:oleObj>
              </mc:Choice>
              <mc:Fallback>
                <p:oleObj name="CorelDRAW CMX" r:id="rId14" imgW="2280240" imgH="2662920" progId="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94" y="5357826"/>
                        <a:ext cx="928694" cy="10846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Рамка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285992"/>
            <a:ext cx="371477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оставляй включённые электроприборы без присмотра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никогда не тяни за электрический провод руками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включай и выключай электроприборы только сухими руками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самостоятельно не пробуй отремонтировать электрические приборы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засовывай в розетки посторонние предметы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6929454" y="571480"/>
          <a:ext cx="1995461" cy="2703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9" name="CorelDRAW" r:id="rId3" imgW="3926880" imgH="5320080" progId="">
                  <p:embed/>
                </p:oleObj>
              </mc:Choice>
              <mc:Fallback>
                <p:oleObj name="CorelDRAW" r:id="rId3" imgW="3926880" imgH="5320080" progId="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54" y="571480"/>
                        <a:ext cx="1995461" cy="27035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4071934" y="1428736"/>
          <a:ext cx="2571770" cy="1572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0" name="CorelDRAW" r:id="rId5" imgW="8983800" imgH="5493960" progId="">
                  <p:embed/>
                </p:oleObj>
              </mc:Choice>
              <mc:Fallback>
                <p:oleObj name="CorelDRAW" r:id="rId5" imgW="8983800" imgH="5493960" progId="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4" y="1428736"/>
                        <a:ext cx="2571770" cy="1572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050064" y="352364"/>
            <a:ext cx="2444836" cy="193899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пользуешься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электроприборами,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242886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308783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375169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28596" y="468962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8596" y="566205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6215074" y="3429000"/>
          <a:ext cx="2066923" cy="2800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1" name="CorelDRAW" r:id="rId7" imgW="3926880" imgH="5320080" progId="">
                  <p:embed/>
                </p:oleObj>
              </mc:Choice>
              <mc:Fallback>
                <p:oleObj name="CorelDRAW" r:id="rId7" imgW="3926880" imgH="5320080" progId="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74" y="3429000"/>
                        <a:ext cx="2066923" cy="28005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4714876" y="4357694"/>
          <a:ext cx="1143008" cy="1949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2" name="CorelDRAW" r:id="rId8" imgW="749520" imgH="1280160" progId="">
                  <p:embed/>
                </p:oleObj>
              </mc:Choice>
              <mc:Fallback>
                <p:oleObj name="CorelDRAW" r:id="rId8" imgW="749520" imgH="1280160" progId="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4357694"/>
                        <a:ext cx="1143008" cy="19499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Рамка 1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85786" y="1325562"/>
          <a:ext cx="7572428" cy="344669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93107"/>
                <a:gridCol w="1893107"/>
                <a:gridCol w="1893107"/>
                <a:gridCol w="1893107"/>
              </a:tblGrid>
              <a:tr h="111306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Единая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служба спасения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Милиция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Скорая помощь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9148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Стационарный телефон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14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МТС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14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Мегафон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010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020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030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14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Би-Лайн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*01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*02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*03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58" y="3929066"/>
          <a:ext cx="2932113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orelDRAW CMX" r:id="rId3" imgW="2770560" imgH="2352960" progId="">
                  <p:embed/>
                </p:oleObj>
              </mc:Choice>
              <mc:Fallback>
                <p:oleObj name="CorelDRAW CMX" r:id="rId3" imgW="2770560" imgH="235296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3929066"/>
                        <a:ext cx="2932113" cy="2490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65672" y="500042"/>
            <a:ext cx="6204264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НОМЕРА ЭКСТРЕННЫХ ТЕЛЕФОНОВ</a:t>
            </a:r>
            <a:endParaRPr lang="ru-RU" sz="25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3200" y="5000636"/>
            <a:ext cx="5102422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23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случае возникновения любой беды</a:t>
            </a:r>
          </a:p>
          <a:p>
            <a:pPr algn="r"/>
            <a:r>
              <a:rPr lang="ru-RU" sz="23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воните по единому телефону</a:t>
            </a:r>
          </a:p>
          <a:p>
            <a:pPr algn="r"/>
            <a:r>
              <a:rPr lang="ru-RU" sz="23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спасения МЧС России - 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3321970" y="1357298"/>
          <a:ext cx="5679185" cy="292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3" name="CorelDRAW CMX" r:id="rId3" imgW="4599360" imgH="2371680" progId="">
                  <p:embed/>
                </p:oleObj>
              </mc:Choice>
              <mc:Fallback>
                <p:oleObj name="CorelDRAW CMX" r:id="rId3" imgW="4599360" imgH="2371680" progId="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1970" y="1357298"/>
                        <a:ext cx="5679185" cy="29289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ятно 1 7"/>
          <p:cNvSpPr/>
          <p:nvPr/>
        </p:nvSpPr>
        <p:spPr>
          <a:xfrm>
            <a:off x="5500694" y="3286124"/>
            <a:ext cx="1428760" cy="1857388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7143768" y="4643446"/>
          <a:ext cx="1477944" cy="1718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4" name="CorelDRAW" r:id="rId5" imgW="2381760" imgH="2770560" progId="">
                  <p:embed/>
                </p:oleObj>
              </mc:Choice>
              <mc:Fallback>
                <p:oleObj name="CorelDRAW" r:id="rId5" imgW="2381760" imgH="2770560" progId="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4643446"/>
                        <a:ext cx="1477944" cy="17189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/>
        </p:nvGraphicFramePr>
        <p:xfrm>
          <a:off x="2428860" y="4000504"/>
          <a:ext cx="1506047" cy="1436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5" name="CorelDRAW" r:id="rId7" imgW="1140480" imgH="1087560" progId="">
                  <p:embed/>
                </p:oleObj>
              </mc:Choice>
              <mc:Fallback>
                <p:oleObj name="CorelDRAW" r:id="rId7" imgW="1140480" imgH="1087560" progId="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4000504"/>
                        <a:ext cx="1506047" cy="14366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357290" y="500042"/>
            <a:ext cx="6407588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ВЗРЫВЫ В ОБЩЕСТВЕННЫХ МЕСТАХ</a:t>
            </a:r>
            <a:endParaRPr lang="ru-RU" sz="25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1632884"/>
            <a:ext cx="30003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Общественные места – это рынки, остановки городского транспорта, магазины, супермаркеты, площади, парки.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5643578"/>
            <a:ext cx="492852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Старайтесь не поддаваться панике,</a:t>
            </a:r>
          </a:p>
          <a:p>
            <a:r>
              <a:rPr lang="ru-RU" sz="23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не произошло!</a:t>
            </a:r>
            <a:endParaRPr lang="ru-RU" sz="23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214942" y="4286256"/>
          <a:ext cx="1325873" cy="1928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6" name="CorelDRAW" r:id="rId9" imgW="1276560" imgH="1856520" progId="">
                  <p:embed/>
                </p:oleObj>
              </mc:Choice>
              <mc:Fallback>
                <p:oleObj name="CorelDRAW" r:id="rId9" imgW="1276560" imgH="1856520" progId="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4286256"/>
                        <a:ext cx="1325873" cy="1928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893735"/>
              </p:ext>
            </p:extLst>
          </p:nvPr>
        </p:nvGraphicFramePr>
        <p:xfrm>
          <a:off x="4237838" y="3271303"/>
          <a:ext cx="4830142" cy="3545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5" name="CorelDRAW" r:id="rId3" imgW="3367080" imgH="2471760" progId="">
                  <p:embed/>
                </p:oleObj>
              </mc:Choice>
              <mc:Fallback>
                <p:oleObj name="CorelDRAW" r:id="rId3" imgW="3367080" imgH="2471760" progId="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838" y="3271303"/>
                        <a:ext cx="4830142" cy="35456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761410" y="500042"/>
            <a:ext cx="361086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ПОХИЩЕНИЕ ДЕТЕЙ</a:t>
            </a:r>
            <a:endParaRPr lang="ru-RU" sz="25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9180" y="1571612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держаться подальше от дороги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продумывать безопасные маршруты передвижения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стараться не ходить в одиночку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1724" y="5286388"/>
            <a:ext cx="3303020" cy="11541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Старайтесь</a:t>
            </a:r>
          </a:p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поддаваться панике,</a:t>
            </a:r>
          </a:p>
          <a:p>
            <a:r>
              <a:rPr lang="ru-RU" sz="23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не произошло!</a:t>
            </a:r>
            <a:endParaRPr lang="ru-RU" sz="23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171448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225149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308104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346" name="Object 10"/>
          <p:cNvGraphicFramePr>
            <a:graphicFrameLocks noChangeAspect="1"/>
          </p:cNvGraphicFramePr>
          <p:nvPr/>
        </p:nvGraphicFramePr>
        <p:xfrm>
          <a:off x="5786446" y="1428736"/>
          <a:ext cx="2286017" cy="1578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CorelDRAW" r:id="rId5" imgW="1856160" imgH="1281240" progId="">
                  <p:embed/>
                </p:oleObj>
              </mc:Choice>
              <mc:Fallback>
                <p:oleObj name="CorelDRAW" r:id="rId5" imgW="1856160" imgH="1281240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1428736"/>
                        <a:ext cx="2286017" cy="1578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86286" y="3786190"/>
          <a:ext cx="3471862" cy="283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CorelDRAW" r:id="rId3" imgW="3281040" imgH="2677680" progId="">
                  <p:embed/>
                </p:oleObj>
              </mc:Choice>
              <mc:Fallback>
                <p:oleObj name="CorelDRAW" r:id="rId3" imgW="3281040" imgH="2677680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6286" y="3786190"/>
                        <a:ext cx="3471862" cy="283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547016" y="82666"/>
          <a:ext cx="3454139" cy="3346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CorelDRAW" r:id="rId5" imgW="4710240" imgH="4563360" progId="">
                  <p:embed/>
                </p:oleObj>
              </mc:Choice>
              <mc:Fallback>
                <p:oleObj name="CorelDRAW" r:id="rId5" imgW="4710240" imgH="4563360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7016" y="82666"/>
                        <a:ext cx="3454139" cy="3346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17916" y="500042"/>
            <a:ext cx="389215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ЗАХВАТ ЗАЛОЖНИКОВ</a:t>
            </a:r>
            <a:endParaRPr lang="ru-RU" sz="25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643446"/>
            <a:ext cx="388401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Старайтесь</a:t>
            </a:r>
          </a:p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поддаваться панике,</a:t>
            </a:r>
          </a:p>
          <a:p>
            <a:r>
              <a:rPr lang="ru-RU" sz="23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не произошло!</a:t>
            </a:r>
          </a:p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Помните,</a:t>
            </a:r>
          </a:p>
          <a:p>
            <a:r>
              <a:rPr lang="ru-RU" sz="23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вас обязательно спасут!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1643050"/>
            <a:ext cx="3786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паниковать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отвлекаться от происходящего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делать резких движений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падать духом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запомнить всё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428596" y="178592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233217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288520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341297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396601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мка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1071546"/>
            <a:ext cx="457195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ПАМЯТКА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ЗНАНИЯМ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ДЕТЕЙ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4572000" y="4357694"/>
          <a:ext cx="3824255" cy="191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8" name="CorelDRAW" r:id="rId3" imgW="5513760" imgH="2756880" progId="">
                  <p:embed/>
                </p:oleObj>
              </mc:Choice>
              <mc:Fallback>
                <p:oleObj name="CorelDRAW" r:id="rId3" imgW="5513760" imgH="275688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357694"/>
                        <a:ext cx="3824255" cy="1912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8416" y="3109927"/>
            <a:ext cx="457203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трогай его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приближайся к нему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пользуйся мобильным телефоном возле него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сообщи взрослым (учителю, водителю, соседям, родителям) об этом</a:t>
            </a:r>
          </a:p>
          <a:p>
            <a:endParaRPr lang="ru-RU" sz="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позвони по телефону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6072198" y="714356"/>
          <a:ext cx="2660685" cy="2250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CorelDRAW CMX" r:id="rId3" imgW="7569000" imgH="6403320" progId="">
                  <p:embed/>
                </p:oleObj>
              </mc:Choice>
              <mc:Fallback>
                <p:oleObj name="CorelDRAW CMX" r:id="rId3" imgW="7569000" imgH="6403320" progId="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714356"/>
                        <a:ext cx="2660685" cy="22509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286512" y="4857760"/>
          <a:ext cx="2299736" cy="171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CorelDRAW CMX" r:id="rId5" imgW="4609440" imgH="3436920" progId="">
                  <p:embed/>
                </p:oleObj>
              </mc:Choice>
              <mc:Fallback>
                <p:oleObj name="CorelDRAW CMX" r:id="rId5" imgW="4609440" imgH="343692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4857760"/>
                        <a:ext cx="2299736" cy="171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28596" y="352364"/>
            <a:ext cx="4740978" cy="286232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обнаружил неизвестный, бесхозный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вёрток или оставленную сумку,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портфель, коробку в транспорте,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одъезде, квартире, на остановке,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улице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428596" y="325841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428596" y="365933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428596" y="405592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428596" y="471488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428596" y="571501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5071053" y="1500174"/>
          <a:ext cx="929707" cy="392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CorelDRAW CMX" r:id="rId7" imgW="645480" imgH="2751120" progId="">
                  <p:embed/>
                </p:oleObj>
              </mc:Choice>
              <mc:Fallback>
                <p:oleObj name="CorelDRAW CMX" r:id="rId7" imgW="645480" imgH="2751120" progId="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1053" y="1500174"/>
                        <a:ext cx="929707" cy="3929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ятно 1 8"/>
          <p:cNvSpPr/>
          <p:nvPr/>
        </p:nvSpPr>
        <p:spPr>
          <a:xfrm>
            <a:off x="6215074" y="3429000"/>
            <a:ext cx="2214578" cy="2000264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511017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966" y="1910728"/>
            <a:ext cx="392909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быстро ложись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прикрой голову руками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опасайся падения штукатурки, арматуры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держись подальше от окон, шкафов, полок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беги, не пользуйся лифтом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опасайся застекленных поверхностей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держись ближе к дверным проёмам в несущих стенах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Администратор\Рабочий стол\1_files\slide0001-2.jpg"/>
          <p:cNvPicPr>
            <a:picLocks noChangeAspect="1" noChangeArrowheads="1"/>
          </p:cNvPicPr>
          <p:nvPr/>
        </p:nvPicPr>
        <p:blipFill>
          <a:blip r:embed="rId3" cstate="screen">
            <a:lum bright="-1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0635" y="4929198"/>
            <a:ext cx="2857520" cy="110091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43894" y="352364"/>
            <a:ext cx="3902094" cy="163121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помещении произошел взрыв,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428596" y="204397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28596" y="285749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351891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418956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459048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524265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214811" y="928670"/>
          <a:ext cx="4771798" cy="4707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CorelDRAW" r:id="rId4" imgW="1328400" imgH="1311120" progId="">
                  <p:embed/>
                </p:oleObj>
              </mc:Choice>
              <mc:Fallback>
                <p:oleObj name="CorelDRAW" r:id="rId4" imgW="1328400" imgH="131112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1" y="928670"/>
                        <a:ext cx="4771798" cy="47071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17314" y="428604"/>
            <a:ext cx="6976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17" name="Пятно 1 16"/>
          <p:cNvSpPr/>
          <p:nvPr/>
        </p:nvSpPr>
        <p:spPr>
          <a:xfrm>
            <a:off x="4500562" y="4857760"/>
            <a:ext cx="2000264" cy="1857388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8596" y="245412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428596" y="286673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мка 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880966"/>
              </p:ext>
            </p:extLst>
          </p:nvPr>
        </p:nvGraphicFramePr>
        <p:xfrm>
          <a:off x="4453862" y="785793"/>
          <a:ext cx="4643438" cy="3735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3" name="CorelDRAW" r:id="rId3" imgW="1856160" imgH="1492200" progId="">
                  <p:embed/>
                </p:oleObj>
              </mc:Choice>
              <mc:Fallback>
                <p:oleObj name="CorelDRAW" r:id="rId3" imgW="1856160" imgH="1492200" progId="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862" y="785793"/>
                        <a:ext cx="4643438" cy="37350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99180" y="1959012"/>
            <a:ext cx="44291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беги к месту взрыва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интересуйся, почему происходит взрыв у случайных прохожих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отбеги подальше в сторону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спрячься за угол, выступ здания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быстро опустись на землю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прикрой голову руками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опасайся падения столбов и линий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электропередач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старайся укрыться, но вдали от высотных зданий и сооружений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85728"/>
            <a:ext cx="6976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5000628" y="3714752"/>
            <a:ext cx="1357322" cy="1214446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8554" y="369024"/>
            <a:ext cx="3213380" cy="163121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возможен взрыв на улице,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428596" y="209693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596" y="3562640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596" y="3938302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28596" y="434845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28596" y="475182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8596" y="542002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4572000" y="4714884"/>
          <a:ext cx="967612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4" name="CorelDRAW" r:id="rId5" imgW="4312440" imgH="6366960" progId="">
                  <p:embed/>
                </p:oleObj>
              </mc:Choice>
              <mc:Fallback>
                <p:oleObj name="CorelDRAW" r:id="rId5" imgW="4312440" imgH="6366960" progId="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714884"/>
                        <a:ext cx="967612" cy="1428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5572132" y="5143512"/>
          <a:ext cx="1063625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5" name="CorelDRAW" r:id="rId7" imgW="4312440" imgH="6366960" progId="">
                  <p:embed/>
                </p:oleObj>
              </mc:Choice>
              <mc:Fallback>
                <p:oleObj name="CorelDRAW" r:id="rId7" imgW="4312440" imgH="6366960" progId="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2" y="5143512"/>
                        <a:ext cx="1063625" cy="157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6385868" y="3857628"/>
          <a:ext cx="1900907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6" name="CorelDRAW CMX" r:id="rId8" imgW="3579840" imgH="2287800" progId="">
                  <p:embed/>
                </p:oleObj>
              </mc:Choice>
              <mc:Fallback>
                <p:oleObj name="CorelDRAW CMX" r:id="rId8" imgW="3579840" imgH="2287800" progId="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5868" y="3857628"/>
                        <a:ext cx="1900907" cy="12144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Блок-схема: узел 16"/>
          <p:cNvSpPr/>
          <p:nvPr/>
        </p:nvSpPr>
        <p:spPr>
          <a:xfrm>
            <a:off x="428596" y="2500306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428596" y="314324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мка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681</Words>
  <Application>Microsoft Office PowerPoint</Application>
  <PresentationFormat>Экран (4:3)</PresentationFormat>
  <Paragraphs>217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CorelDRAW CMX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СОШ № 12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С. А. Залата</dc:creator>
  <cp:lastModifiedBy>Пользователь</cp:lastModifiedBy>
  <cp:revision>194</cp:revision>
  <cp:lastPrinted>2018-11-14T10:12:20Z</cp:lastPrinted>
  <dcterms:created xsi:type="dcterms:W3CDTF">2010-04-03T08:55:55Z</dcterms:created>
  <dcterms:modified xsi:type="dcterms:W3CDTF">2018-11-14T10:18:20Z</dcterms:modified>
  <cp:contentStatus/>
</cp:coreProperties>
</file>