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58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235FCD-FD8D-BE1B-8514-5080BA5AFD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8CEADB2-A000-C4DD-1998-A89D764BCB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1F33CEA-3D1E-CF3F-94B2-ECB37494A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7C374-C9CC-4C00-8BD1-60B668391FA5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B22453D-8460-B495-4631-945716C0B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9A81434-628E-75AD-F9F9-21470215D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1D434-CAAD-428F-A2C8-6A220A5EA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668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65CEA7-865F-E714-286F-B48D12740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980B080-1BFD-BE6D-DDFF-C1B633A646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573574-5496-D2A6-F0E1-C57E2C821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7C374-C9CC-4C00-8BD1-60B668391FA5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4B065B6-4C90-9AD0-BA02-0B624ED84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C25A16-063B-A37E-A888-43A245C09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1D434-CAAD-428F-A2C8-6A220A5EA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22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D95FEAA-77F5-F87D-E72F-23EEDF6CC4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4A7A3D2-857C-0048-5B26-F11731DD7F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DCE39D-DE95-2D3B-BA2D-AA0718B0A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7C374-C9CC-4C00-8BD1-60B668391FA5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4CA55F2-975C-D414-6FEB-5E1DC0632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93C8756-8978-787A-1F0D-8CCFB3CB8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1D434-CAAD-428F-A2C8-6A220A5EA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815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259600-E153-F16C-6E8C-4C066455B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362CFF-8338-DA2D-E8E5-5016D94DF2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380387-55A1-7243-F04F-D1277324D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7C374-C9CC-4C00-8BD1-60B668391FA5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4DE486C-E85E-1317-4E8A-F273CA077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A89763C-8D31-4347-4406-7445C2E8F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1D434-CAAD-428F-A2C8-6A220A5EA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811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08A3E9-AF77-A4C3-8EF3-38D3BB87D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6510A0B-1196-FDE2-1366-7BDC41AE18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098E7C-5B9C-12C7-F9B7-7D97A5D56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7C374-C9CC-4C00-8BD1-60B668391FA5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BCFC40-2993-FA5A-21AE-23075D304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DA2CC0C-318F-3AF9-430F-4219B837B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1D434-CAAD-428F-A2C8-6A220A5EA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102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7240E5-423D-074F-521C-F19716DBD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4C52CB-C5AD-412E-2F44-7728F3A5B9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FB51406-A5C5-A494-E4DD-C2AFE1F269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9E617C6-195C-D395-BA10-B7E979A2E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7C374-C9CC-4C00-8BD1-60B668391FA5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1D10671-141A-0944-B669-E6E051963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8A0C752-43CD-8526-4318-0B5003457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1D434-CAAD-428F-A2C8-6A220A5EA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499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99DBC-861E-FF58-27BE-48E918729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FA45647-D664-AF43-529E-7976128448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0F7E0DE-126A-5F47-9547-98B0C6639B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4184896-CFFD-9B09-4CB4-CC4F8FE9F8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449A628-11C6-366F-50F5-88F9E14208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B333691-552D-1441-4479-25E6141B0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7C374-C9CC-4C00-8BD1-60B668391FA5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B046B67-2681-5CB6-6EF4-35A427FB7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7941918-1777-2F87-81C0-23F89E7E4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1D434-CAAD-428F-A2C8-6A220A5EA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812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BABAAE-553C-4C0C-0EEE-8F8806326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D6DADBD-C26B-0332-F68B-9C23F2127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7C374-C9CC-4C00-8BD1-60B668391FA5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A2D9588-5085-BC89-9CDC-9DCBFDEC0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26203F4-3553-8759-9B1E-D257D3A8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1D434-CAAD-428F-A2C8-6A220A5EA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390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14D8B51-72B4-C4B7-7F2C-B4B6CBFE7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7C374-C9CC-4C00-8BD1-60B668391FA5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FE0E129-F720-E8E7-BE3C-D9A15E785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80A44C1-DD60-0711-AE49-50CFAA360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1D434-CAAD-428F-A2C8-6A220A5EA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679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573103-C9CD-9DA6-153A-9C2F7B36B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48F49D-0CDB-A4C5-A668-03A6818C36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253505F-00A0-C05E-D408-87CFFD79CA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C34028B-EAF1-54E3-FA35-FE9B596DE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7C374-C9CC-4C00-8BD1-60B668391FA5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569792F-CD68-944F-02D1-44B351F16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63D0796-624C-A5A0-384E-7EB377E4B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1D434-CAAD-428F-A2C8-6A220A5EA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875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7DD89A-8621-8695-129C-ABB1B78CA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5395147-538A-E0CB-D987-4BC86F1286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5FC1605-9BCE-F0CD-20BB-8D48D31A9A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FB08E3C-A0C2-C4D8-BC40-917DA4BCC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7C374-C9CC-4C00-8BD1-60B668391FA5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A83C95E-CF75-C18B-D903-6DC2BBF38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05D6BA9-80D0-2E14-A258-59AB92A9D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1D434-CAAD-428F-A2C8-6A220A5EA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325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8E3A1F-87BA-4CF8-EE55-B35DE2829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DDAECEE-7A12-EA44-6FAC-A3D80F4C07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CCFCEA-E65F-6832-2EFB-46652988B8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7C374-C9CC-4C00-8BD1-60B668391FA5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F1B8AE-742E-8945-8BF4-42823575F9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5028DB-A317-F4AE-7013-CD0CD46C52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1D434-CAAD-428F-A2C8-6A220A5EA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433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5DD07A-ED36-568F-F05E-92F748779E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45659" y="2521661"/>
            <a:ext cx="9852498" cy="160655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</a:t>
            </a:r>
            <a:r>
              <a:rPr lang="ru-RU" sz="3600" b="1" spc="5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детей раннего возраста сенсорных представлений (восприятие цвета)</a:t>
            </a:r>
            <a:br>
              <a:rPr lang="ru-RU" sz="3600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B05A073D-2F22-A9EE-3646-F9E5FD84533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74961" y="258762"/>
            <a:ext cx="5329238" cy="904875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детский сад №17 «Березка»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Совхозный, Белоярский р-он</a:t>
            </a: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51935E4A-843F-47D4-AEBC-6C167E0DC388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6623856" y="5954713"/>
            <a:ext cx="5076825" cy="644525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Соломеина Ксения Сергеевна</a:t>
            </a:r>
          </a:p>
        </p:txBody>
      </p:sp>
    </p:spTree>
    <p:extLst>
      <p:ext uri="{BB962C8B-B14F-4D97-AF65-F5344CB8AC3E}">
        <p14:creationId xmlns:p14="http://schemas.microsoft.com/office/powerpoint/2010/main" val="222240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D1481D2-EE2B-BB23-FBDB-2A1C24B84A4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86604" y="797102"/>
            <a:ext cx="10085695" cy="5263795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детей раннего возраста сенсорное развитие имеет большое значение, т.к. оно является фундаментом для развития мышления, способствует развитию речи, памяти и внимания. 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Сенсорное развитие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данном возрасте </a:t>
            </a:r>
            <a:r>
              <a:rPr lang="ru-RU" sz="24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направлено на то, чтобы научить детей точно, полно и расчетливо воспринимать предметы их разнообразные свойства и отношения (цвет, форму, величину, высоту звуков и т. п.). </a:t>
            </a:r>
            <a:r>
              <a:rPr lang="ru-RU" sz="24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Изучение цвета является качественным расширением кругозора. </a:t>
            </a:r>
            <a:r>
              <a:rPr lang="ru-RU" sz="24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Дидактические игры являются для малышей наиболее подходящей формой обучения сенсорным эталонам. Однако,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24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режде чем начать игру, нужно вызвать у детей интерес к ней, желание играть.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575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4E15E2F-8480-5945-CF89-E69ADFEE7AE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0817" y="278295"/>
            <a:ext cx="8902700" cy="13208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сортировку цвета</a:t>
            </a:r>
            <a:b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Сортер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«Умный </a:t>
            </a:r>
            <a:r>
              <a:rPr lang="ru-RU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сундучок»</a:t>
            </a:r>
          </a:p>
        </p:txBody>
      </p:sp>
      <p:pic>
        <p:nvPicPr>
          <p:cNvPr id="1034" name="Picture 10">
            <a:extLst>
              <a:ext uri="{FF2B5EF4-FFF2-40B4-BE49-F238E27FC236}">
                <a16:creationId xmlns:a16="http://schemas.microsoft.com/office/drawing/2014/main" id="{3BC8F360-3599-565D-3208-EC88114CDCB5}"/>
              </a:ext>
            </a:extLst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34881"/>
            <a:ext cx="4598504" cy="4523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2B8CF271-40F9-E3B3-57C8-3C2E69AA67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-43786"/>
            <a:ext cx="6095999" cy="3870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31A7F0FF-A8E1-699F-B2DD-4D9AF2FDB4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400" y="3826850"/>
            <a:ext cx="4304196" cy="303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06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A9DB84CA-6A9A-6C7F-B73B-F96F441D9FB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42436" y="356911"/>
            <a:ext cx="8597900" cy="1320800"/>
          </a:xfrm>
        </p:spPr>
        <p:txBody>
          <a:bodyPr/>
          <a:lstStyle/>
          <a:p>
            <a:pPr algn="ctr"/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Сортер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«Цветные </a:t>
            </a:r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стаканчики»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0000BA0E-E4FD-49C2-3EE4-73C523B1F602}"/>
              </a:ext>
            </a:extLst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97496"/>
            <a:ext cx="6505575" cy="5360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F5E4F0B4-0DA2-AE4D-FB84-0BCD40AC26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331" y="1497496"/>
            <a:ext cx="5686669" cy="5363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657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E20FF0-C7AF-1886-5A40-D47793516F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45343" y="5039"/>
            <a:ext cx="8596313" cy="13208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для изучения цвета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B8768155-C6A3-7362-9AB2-F6EC588A080D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0" y="665439"/>
            <a:ext cx="5143500" cy="13208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«Поможем ёжику подобрать иголочки по цвету»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FADBACAC-B7AB-F130-794A-E124DE4A9783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748393" y="1255885"/>
            <a:ext cx="4184650" cy="576263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«Машины едут в гараж»</a:t>
            </a:r>
            <a:endParaRPr lang="ru-RU" sz="32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8EBDC37-F319-C57A-0E9E-986789E2C4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1" y="2132012"/>
            <a:ext cx="5791200" cy="4725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89C6D598-DC2B-D5A0-40D3-B606C50B66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2013"/>
            <a:ext cx="6096000" cy="4725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316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19C898DD-70C1-7FDE-A63D-5BD5FA4CB746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662610" y="925030"/>
            <a:ext cx="4184650" cy="5762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Ассоциации «Цвета»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61BE46F-FAD0-356E-8C10-F2C9A4F350E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467061" y="1213161"/>
            <a:ext cx="4186237" cy="5762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яйцо»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63921A4F-86EB-7F68-CDEA-EB039D9185BE}"/>
              </a:ext>
            </a:extLst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1947244"/>
            <a:ext cx="5923722" cy="4910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>
            <a:extLst>
              <a:ext uri="{FF2B5EF4-FFF2-40B4-BE49-F238E27FC236}">
                <a16:creationId xmlns:a16="http://schemas.microsoft.com/office/drawing/2014/main" id="{F672E02E-262B-0B7B-692E-ADCC5EFD518B}"/>
              </a:ext>
            </a:extLst>
          </p:cNvPr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68279" y="1943558"/>
            <a:ext cx="5923721" cy="4910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1390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EE0225-7EC0-F97D-6920-6ECE2BC19DF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-23813"/>
            <a:ext cx="5216525" cy="6778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«Найди лепесток для бабочки»</a:t>
            </a:r>
            <a:br>
              <a:rPr lang="ru-RU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05AF6DA-11FA-D267-B6C4-71BB3AE95D47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601032" y="882097"/>
            <a:ext cx="4186237" cy="576263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«Воздушные шары»</a:t>
            </a:r>
            <a:endParaRPr lang="ru-RU" sz="24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28230BA-8001-61C6-44C2-FBA5568B5DF1}"/>
              </a:ext>
            </a:extLst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887" y="3625933"/>
            <a:ext cx="4519068" cy="323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159FFFC-D573-2E23-F8DC-BCF74E3AE1C1}"/>
              </a:ext>
            </a:extLst>
          </p:cNvPr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16625" y="1758950"/>
            <a:ext cx="6175375" cy="509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5CF9537A-9F13-B827-41CB-72FB46DEF8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53861"/>
            <a:ext cx="39624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325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>
            <a:extLst>
              <a:ext uri="{FF2B5EF4-FFF2-40B4-BE49-F238E27FC236}">
                <a16:creationId xmlns:a16="http://schemas.microsoft.com/office/drawing/2014/main" id="{65417A8E-0514-FFB3-BABB-50F2A8D2F0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727" y="3554204"/>
            <a:ext cx="4405061" cy="3303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41BBF-71AD-21DA-5FFC-EDB9108817B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39713"/>
            <a:ext cx="8597900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Занятие "Цыпленок изучает цвета"</a:t>
            </a:r>
            <a:b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B55B0E45-38CF-9486-2383-E98C2729E26D}"/>
              </a:ext>
            </a:extLst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082674"/>
            <a:ext cx="4405059" cy="3303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AFAAC9F3-C766-5AFE-5A94-24B6C2E63825}"/>
              </a:ext>
            </a:extLst>
          </p:cNvPr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5225" y="1082675"/>
            <a:ext cx="4676775" cy="350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474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8D7035F-974D-8073-8F36-B7F611530A9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364974" y="1824383"/>
            <a:ext cx="8597900" cy="38814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Опытно- практическая работа показала, что у детей раннего возраста возможно сформировать представления о цвете при определенных педагогических условиях.</a:t>
            </a:r>
          </a:p>
          <a:p>
            <a:pPr marL="0" indent="0" algn="ctr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 вызвать интерес и желание детей изучать и выделять цвета в игровой деятельности.</a:t>
            </a: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4313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231</Words>
  <Application>Microsoft Office PowerPoint</Application>
  <PresentationFormat>Широкоэкранный</PresentationFormat>
  <Paragraphs>19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Формирование у детей раннего возраста сенсорных представлений (восприятие цвета) </vt:lpstr>
      <vt:lpstr>Презентация PowerPoint</vt:lpstr>
      <vt:lpstr>Игры на сортировку цвета  Сортер «Умный сундучок»</vt:lpstr>
      <vt:lpstr>Сортер «Цветные стаканчики» </vt:lpstr>
      <vt:lpstr>Дидактические игры для изучения цвета</vt:lpstr>
      <vt:lpstr>Презентация PowerPoint</vt:lpstr>
      <vt:lpstr>«Найди лепесток для бабочки» </vt:lpstr>
      <vt:lpstr>Занятие "Цыпленок изучает цвета"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 детей раннего возраста сенсорных представлений (восприятие цвета) </dc:title>
  <dc:creator>Ксения Соломеина</dc:creator>
  <cp:lastModifiedBy>Ксения Соломеина</cp:lastModifiedBy>
  <cp:revision>1</cp:revision>
  <dcterms:created xsi:type="dcterms:W3CDTF">2022-05-19T02:25:48Z</dcterms:created>
  <dcterms:modified xsi:type="dcterms:W3CDTF">2022-05-19T02:26:25Z</dcterms:modified>
</cp:coreProperties>
</file>