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custDataLst>
    <p:tags r:id="rId28"/>
  </p:custDataLst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7B4E4"/>
            </a:gs>
            <a:gs pos="50000">
              <a:srgbClr val="BFCFEC"/>
            </a:gs>
            <a:gs pos="100000">
              <a:srgbClr val="E0E8F4"/>
            </a:gs>
          </a:gsLst>
          <a:lin ang="16200038" scaled="0"/>
        </a:gradFill>
        <a:effectLst/>
      </p:bgPr>
    </p:bg>
    <p:spTree>
      <p:nvGrpSpPr>
        <p:cNvPr id="1" name="Shape 4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Google Shape;4109;p1"/>
          <p:cNvSpPr txBox="1">
            <a:spLocks noGrp="1"/>
          </p:cNvSpPr>
          <p:nvPr>
            <p:ph type="ctrTitle"/>
          </p:nvPr>
        </p:nvSpPr>
        <p:spPr>
          <a:xfrm>
            <a:off x="539552" y="1052736"/>
            <a:ext cx="84249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alibri"/>
              <a:buNone/>
            </a:pPr>
            <a:r>
              <a:rPr lang="ru-RU" sz="5400" b="1">
                <a:solidFill>
                  <a:srgbClr val="FF0000"/>
                </a:solidFill>
              </a:rPr>
              <a:t>«Путешествие в зоопарк»</a:t>
            </a:r>
            <a:br>
              <a:rPr lang="ru-RU" sz="5400" b="1">
                <a:solidFill>
                  <a:srgbClr val="FF0000"/>
                </a:solidFill>
              </a:rPr>
            </a:br>
            <a:endParaRPr sz="5400"/>
          </a:p>
        </p:txBody>
      </p:sp>
      <p:sp>
        <p:nvSpPr>
          <p:cNvPr id="4110" name="Google Shape;4110;p1"/>
          <p:cNvSpPr txBox="1">
            <a:spLocks noGrp="1"/>
          </p:cNvSpPr>
          <p:nvPr>
            <p:ph type="subTitle" idx="1"/>
          </p:nvPr>
        </p:nvSpPr>
        <p:spPr>
          <a:xfrm>
            <a:off x="5508100" y="1288371"/>
            <a:ext cx="3423300" cy="54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None/>
            </a:pPr>
            <a:r>
              <a:rPr lang="ru-RU" sz="2000" b="1">
                <a:solidFill>
                  <a:srgbClr val="002060"/>
                </a:solidFill>
              </a:rPr>
              <a:t>.</a:t>
            </a:r>
            <a:endParaRPr sz="2000" b="1">
              <a:solidFill>
                <a:srgbClr val="002060"/>
              </a:solidFill>
            </a:endParaRPr>
          </a:p>
        </p:txBody>
      </p:sp>
      <p:pic>
        <p:nvPicPr>
          <p:cNvPr id="4111" name="Google Shape;4111;p1" descr="zoo_main-1024x330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8725" y="2060848"/>
            <a:ext cx="9144000" cy="378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750">
        <p:pu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1759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Павильон 3.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Аквариум с рыбами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im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600200"/>
            <a:ext cx="8143931" cy="4829196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642918"/>
            <a:ext cx="3614734" cy="5715040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dirty="0" smtClean="0"/>
              <a:t>Аквариум в зоопарке гораздо больше по величине, чем комнатный аквариум. Это большая емкость с водой, где искусственно созданы природные условия ручьев, рек, озер и морей. </a:t>
            </a:r>
            <a:endParaRPr lang="ru-RU" sz="2800" dirty="0"/>
          </a:p>
        </p:txBody>
      </p:sp>
      <p:pic>
        <p:nvPicPr>
          <p:cNvPr id="6" name="Рисунок 5" descr="rekord-800-ryby-sv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566145"/>
            <a:ext cx="5286380" cy="47149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16980"/>
            <a:ext cx="3686172" cy="963748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Какие общие признаки рыб? </a:t>
            </a:r>
            <a:endParaRPr lang="ru-RU" sz="28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3900486" cy="285752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У всех рыб обтекаемое тело, покрытое чешуей; голова, туловище, гибкий хвост и плавники; рыбы живут в воде, плавают, детеныши выводятся из икринок</a:t>
            </a:r>
            <a:endParaRPr lang="ru-RU" sz="2400" dirty="0"/>
          </a:p>
        </p:txBody>
      </p:sp>
      <p:pic>
        <p:nvPicPr>
          <p:cNvPr id="4" name="Рисунок 3" descr="[gotowall.com]20120305_133850_209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1386" y="1124744"/>
            <a:ext cx="4251013" cy="2519140"/>
          </a:xfrm>
          <a:prstGeom prst="rect">
            <a:avLst/>
          </a:prstGeom>
        </p:spPr>
      </p:pic>
      <p:pic>
        <p:nvPicPr>
          <p:cNvPr id="5" name="Рисунок 4" descr="CaribbeanBlueAngelfishGulfOfMexico_1152x86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3429000"/>
            <a:ext cx="3786182" cy="3071834"/>
          </a:xfrm>
          <a:prstGeom prst="rect">
            <a:avLst/>
          </a:prstGeom>
        </p:spPr>
      </p:pic>
      <p:pic>
        <p:nvPicPr>
          <p:cNvPr id="6" name="Рисунок 5" descr="Rainbow-Parrot-Fish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3857628"/>
            <a:ext cx="3815406" cy="2647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Павильон 4. </a:t>
            </a:r>
            <a:br>
              <a:rPr lang="ru-RU" sz="3600" b="1" dirty="0" smtClean="0"/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Вольер с дикими зверями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3666d65c5a4fc8c1e76954d2646120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1628800"/>
            <a:ext cx="8358245" cy="4829196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1357298"/>
            <a:ext cx="3400420" cy="4071966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Вольер – это участок, огороженная площадка с навесом или открытая с присоединяющимися к ней клетками или домиками для содержания животных. Вольер служит для защиты животных от непогоды.</a:t>
            </a:r>
            <a:endParaRPr lang="ru-RU" sz="2400" dirty="0"/>
          </a:p>
        </p:txBody>
      </p:sp>
      <p:pic>
        <p:nvPicPr>
          <p:cNvPr id="4" name="Содержимое 3" descr="12a_novyy_voljer_siljvera_poka_zanimaet_lush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000108"/>
            <a:ext cx="4757742" cy="514353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1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285728"/>
            <a:ext cx="4143404" cy="2928958"/>
          </a:xfrm>
        </p:spPr>
      </p:pic>
      <p:pic>
        <p:nvPicPr>
          <p:cNvPr id="5" name="Рисунок 4" descr="58257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7752" y="285728"/>
            <a:ext cx="4100509" cy="2928958"/>
          </a:xfrm>
          <a:prstGeom prst="rect">
            <a:avLst/>
          </a:prstGeom>
        </p:spPr>
      </p:pic>
      <p:pic>
        <p:nvPicPr>
          <p:cNvPr id="6" name="Рисунок 5" descr="jivitniy_mir103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3571876"/>
            <a:ext cx="4071966" cy="2928934"/>
          </a:xfrm>
          <a:prstGeom prst="rect">
            <a:avLst/>
          </a:prstGeom>
        </p:spPr>
      </p:pic>
      <p:pic>
        <p:nvPicPr>
          <p:cNvPr id="7" name="Рисунок 6" descr="092da1413e70c50f52e48861cd746ba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7752" y="3643314"/>
            <a:ext cx="4000508" cy="2867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3971924" cy="37258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 всех млекопитающих есть туловище, голова, четыре ноги, голова и хвост. На голове расположены глаза уши, нос и рот. У зверей детеныши рождаются и питаются молоком.</a:t>
            </a:r>
            <a:endParaRPr lang="ru-RU" sz="2400" dirty="0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7752" y="428604"/>
            <a:ext cx="3900486" cy="2976977"/>
          </a:xfr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3714752"/>
            <a:ext cx="4929222" cy="2857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5E9EFF"/>
            </a:gs>
            <a:gs pos="63000">
              <a:srgbClr val="85C2FF"/>
            </a:gs>
            <a:gs pos="39000">
              <a:srgbClr val="C4D6EB"/>
            </a:gs>
            <a:gs pos="7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оопарк &quot;Сказка&quot;, Ялта, Крым - «Зоопарк Ялта - восторг! Цены, расписание!  Правда восторг не совсем уж бюджетный, но в любом случае сходить стоит и  взрослым и детям» | Отзывы покупател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1" y="879294"/>
            <a:ext cx="7829239" cy="587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02751" y="82952"/>
            <a:ext cx="61886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Ялтинский зоопарк 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«СКАЗКА»</a:t>
            </a:r>
            <a:endParaRPr lang="ru-RU" sz="4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821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оопарк «Сказка» в Ялте: отзывы, сайт, цены, фото, как добраться, описа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97" t="10997"/>
          <a:stretch/>
        </p:blipFill>
        <p:spPr bwMode="auto">
          <a:xfrm>
            <a:off x="197716" y="385282"/>
            <a:ext cx="365470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оопарк Тебердинского заповедника и музей в Теберде (с временем работы,  стоимостью и как добраться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45"/>
          <a:stretch/>
        </p:blipFill>
        <p:spPr bwMode="auto">
          <a:xfrm>
            <a:off x="4735772" y="3429000"/>
            <a:ext cx="4095259" cy="304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СЧАСТЬЕ Олега Зубкова ! В обнимку с тигрицей и малышами ! - YouTu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1825" y="260648"/>
            <a:ext cx="4958098" cy="278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В оккупированной Ялте умерла белая тигрица Юлии Тимошенко - 14.02.19 Прям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716" y="3584415"/>
            <a:ext cx="4309357" cy="289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470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лтинский зоопар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789" y="332656"/>
            <a:ext cx="3450675" cy="241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Ялтинский зоопарк и аквариум Сказ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12976"/>
            <a:ext cx="4608512" cy="311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еликаны. - Изображение Зоопарк &quot;Сказка&quot;, Ялта - Tripadvis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735" y="354273"/>
            <a:ext cx="4831969" cy="27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Две совы, Ялтинский зоопарк. Стоковое фото № 4407521, фотограф ИВА Афонская  / Фотобанк Лор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20" t="3669" r="3800" b="11507"/>
          <a:stretch/>
        </p:blipFill>
        <p:spPr bwMode="auto">
          <a:xfrm>
            <a:off x="467544" y="3717032"/>
            <a:ext cx="3542870" cy="237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137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Times New Roman" pitchFamily="18" charset="0"/>
              </a:rPr>
              <a:t>Зоопарк </a:t>
            </a:r>
            <a:r>
              <a:rPr lang="ru-RU" sz="2400" dirty="0">
                <a:cs typeface="Times New Roman" pitchFamily="18" charset="0"/>
              </a:rPr>
              <a:t>– это место где собрали животных с разных континентов, где посетители могут за ними наблюдать и узнавать о них много </a:t>
            </a:r>
            <a:r>
              <a:rPr lang="ru-RU" sz="2400" dirty="0" smtClean="0">
                <a:cs typeface="Times New Roman" pitchFamily="18" charset="0"/>
              </a:rPr>
              <a:t>интересного.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0398" y="566124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cs typeface="Times New Roman" pitchFamily="18" charset="0"/>
              </a:rPr>
              <a:t>Для животных в зоопарке созданы такие условия, в которых они живут на свободе</a:t>
            </a:r>
          </a:p>
        </p:txBody>
      </p:sp>
      <p:pic>
        <p:nvPicPr>
          <p:cNvPr id="1026" name="Picture 2" descr="Презентация для детей старшего дошкольного возраста на тему: &quot;Путешествие  по зоопарку&quot;&quot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8211" y="1461567"/>
            <a:ext cx="7409315" cy="416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402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Лучшие зоопарки Кры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037952" cy="321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авлин-мавлин - Изображение Зоопарк &quot;Сказка&quot;, Ялта - Tripadvis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6680" y="3558570"/>
            <a:ext cx="4523868" cy="301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авлин. Размножение и ухо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3960190" cy="313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367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В «Ялта-Интурист» открылся мини-зоопарк &quot;Планета обезьян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3266" y="3861048"/>
            <a:ext cx="3773066" cy="250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В ялтинском зоопарке &quot;Сказка&quot; по ошибке убили гамадрилу - Новости на KP.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5276"/>
            <a:ext cx="4884806" cy="341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к добраться в зоопарк ялта — Интересные места и популярные маршру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057" y="188640"/>
            <a:ext cx="495307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Редчайшие животные в зоопарке &quot;Планета обезьян и диких кошек&quot; в Ялт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20"/>
          <a:stretch/>
        </p:blipFill>
        <p:spPr bwMode="auto">
          <a:xfrm>
            <a:off x="1043608" y="163720"/>
            <a:ext cx="2442403" cy="28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857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Аквариум на Поляне сказок в Ялте | Крым Фотосказ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9569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226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BFA"/>
            </a:gs>
            <a:gs pos="7000">
              <a:srgbClr val="FFEBFA"/>
            </a:gs>
            <a:gs pos="39000">
              <a:srgbClr val="C4D6EB"/>
            </a:gs>
            <a:gs pos="63000">
              <a:srgbClr val="85C2FF"/>
            </a:gs>
            <a:gs pos="98000">
              <a:srgbClr val="5E9EFF"/>
            </a:gs>
            <a:gs pos="100000">
              <a:srgbClr val="5E9EFF"/>
            </a:gs>
          </a:gsLst>
          <a:lin ang="2700006" scaled="0"/>
        </a:gradFill>
        <a:effectLst/>
      </p:bgPr>
    </p:bg>
    <p:spTree>
      <p:nvGrpSpPr>
        <p:cNvPr id="1" name="Shape 4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Google Shape;4122;p4" descr="Ялтинский аквариум &quot;Подводный грот&quot; - фото и описание"/>
          <p:cNvPicPr preferRelativeResize="0"/>
          <p:nvPr/>
        </p:nvPicPr>
        <p:blipFill rotWithShape="1">
          <a:blip r:embed="rId2">
            <a:alphaModFix/>
          </a:blip>
          <a:srcRect b="5740"/>
          <a:stretch/>
        </p:blipFill>
        <p:spPr>
          <a:xfrm>
            <a:off x="218782" y="1772816"/>
            <a:ext cx="8801699" cy="4673303"/>
          </a:xfrm>
          <a:prstGeom prst="rect">
            <a:avLst/>
          </a:prstGeom>
          <a:noFill/>
          <a:ln>
            <a:noFill/>
          </a:ln>
        </p:spPr>
      </p:pic>
      <p:sp>
        <p:nvSpPr>
          <p:cNvPr id="4123" name="Google Shape;4123;p4"/>
          <p:cNvSpPr txBox="1"/>
          <p:nvPr/>
        </p:nvSpPr>
        <p:spPr>
          <a:xfrm>
            <a:off x="4004846" y="814950"/>
            <a:ext cx="3619800" cy="5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Океанариум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750">
        <p:pu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дна из самых интересных экскурсий Евпатор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77"/>
          <a:stretch/>
        </p:blipFill>
        <p:spPr bwMode="auto">
          <a:xfrm>
            <a:off x="251520" y="116632"/>
            <a:ext cx="3992023" cy="291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067" y="3333975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g.privettur.ru/blocks/photogallery/src/images/cache/6020-680-42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84" t="10215" r="29916" b="15277"/>
          <a:stretch/>
        </p:blipFill>
        <p:spPr bwMode="auto">
          <a:xfrm>
            <a:off x="4716016" y="3051714"/>
            <a:ext cx="4297347" cy="339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Аквариум в Евпатории, Евпатория: лучшие советы перед посещение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5461" y="269751"/>
            <a:ext cx="4597902" cy="258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508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BFA"/>
            </a:gs>
            <a:gs pos="7000">
              <a:srgbClr val="FFEBFA"/>
            </a:gs>
            <a:gs pos="39000">
              <a:srgbClr val="C4D6EB"/>
            </a:gs>
            <a:gs pos="65000">
              <a:srgbClr val="85C2FF"/>
            </a:gs>
            <a:gs pos="100000">
              <a:srgbClr val="FFC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5" name="Google Shape;4125;p5" descr="http://www.yalta-croco.ru/images/sig/pitom/resize%20of%20img_0674.jpg"/>
          <p:cNvPicPr preferRelativeResize="0"/>
          <p:nvPr/>
        </p:nvPicPr>
        <p:blipFill rotWithShape="1">
          <a:blip r:embed="rId2">
            <a:alphaModFix/>
          </a:blip>
          <a:srcRect t="12732"/>
          <a:stretch/>
        </p:blipFill>
        <p:spPr>
          <a:xfrm>
            <a:off x="3837632" y="3120557"/>
            <a:ext cx="5069135" cy="3317686"/>
          </a:xfrm>
          <a:prstGeom prst="rect">
            <a:avLst/>
          </a:prstGeom>
          <a:noFill/>
          <a:ln>
            <a:noFill/>
          </a:ln>
        </p:spPr>
      </p:pic>
      <p:sp>
        <p:nvSpPr>
          <p:cNvPr id="4126" name="Google Shape;4126;p5"/>
          <p:cNvSpPr txBox="1"/>
          <p:nvPr/>
        </p:nvSpPr>
        <p:spPr>
          <a:xfrm>
            <a:off x="5117198" y="1194275"/>
            <a:ext cx="3343200" cy="95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rgbClr val="76923C"/>
                </a:solidFill>
                <a:latin typeface="Calibri"/>
                <a:ea typeface="Calibri"/>
                <a:cs typeface="Calibri"/>
                <a:sym typeface="Calibri"/>
              </a:rPr>
              <a:t>Ялтинский крокодиляриум</a:t>
            </a:r>
            <a:endParaRPr sz="2800" b="1">
              <a:solidFill>
                <a:srgbClr val="7692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27" name="Google Shape;4127;p5" descr="Click to enlarge image IMG_091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5575" y="-136525"/>
            <a:ext cx="9525" cy="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8" name="Google Shape;4128;p5" descr="Click to enlarge image IMG_091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7975" y="15875"/>
            <a:ext cx="9525" cy="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9" name="Google Shape;4129;p5" descr="Съёмк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0831" y="260648"/>
            <a:ext cx="4847234" cy="3600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0" name="Google Shape;4130;p5" descr="Толкование сна маленький крокодил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7500" y="4293096"/>
            <a:ext cx="3343229" cy="1872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750">
        <p:pu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Screenshot_20250130_070257_com.yandex.browser_edit_99186002183301.jpg"/>
          <p:cNvPicPr>
            <a:picLocks noChangeAspect="1" noChangeArrowheads="1"/>
          </p:cNvPicPr>
          <p:nvPr/>
        </p:nvPicPr>
        <p:blipFill>
          <a:blip r:embed="rId2"/>
          <a:srcRect b="1385"/>
          <a:stretch>
            <a:fillRect/>
          </a:stretch>
        </p:blipFill>
        <p:spPr bwMode="auto">
          <a:xfrm>
            <a:off x="204717" y="570292"/>
            <a:ext cx="8754436" cy="60352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Павильон 1. </a:t>
            </a:r>
            <a:br>
              <a:rPr lang="ru-RU" sz="3600" b="1" dirty="0" smtClean="0"/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Террариум с насекомыми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Gromphadorhina_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600200"/>
            <a:ext cx="8215370" cy="504351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143504" y="428604"/>
            <a:ext cx="3500462" cy="5715040"/>
          </a:xfrm>
        </p:spPr>
        <p:txBody>
          <a:bodyPr anchor="ctr">
            <a:normAutofit fontScale="92500" lnSpcReduction="10000"/>
          </a:bodyPr>
          <a:lstStyle/>
          <a:p>
            <a:r>
              <a:rPr lang="ru-RU" sz="2800" dirty="0" smtClean="0"/>
              <a:t>Террариум – это ёмкость, где созданы необходимые условия для содержания насекомых. На дно насыпают песок или землю, кладут камни, мох и сажают растения. Обязательно должна быть ёмкость с водой, а также свет и обогрев.</a:t>
            </a:r>
            <a:endParaRPr lang="ru-RU" sz="2800" dirty="0"/>
          </a:p>
        </p:txBody>
      </p:sp>
      <p:pic>
        <p:nvPicPr>
          <p:cNvPr id="5" name="Рисунок 4" descr="34314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857232"/>
            <a:ext cx="4857784" cy="52864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14290"/>
            <a:ext cx="3757610" cy="1296974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/>
              <a:t>Чем насекомые отличаются </a:t>
            </a:r>
            <a:br>
              <a:rPr lang="ru-RU" sz="2800" b="1" u="sng" dirty="0" smtClean="0"/>
            </a:br>
            <a:r>
              <a:rPr lang="ru-RU" sz="2800" b="1" u="sng" dirty="0" smtClean="0"/>
              <a:t>от других животных?</a:t>
            </a:r>
            <a:endParaRPr lang="ru-RU" sz="28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429000"/>
            <a:ext cx="3971924" cy="32575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 всех насекомых есть голова, грудь, брюшко и шесть ног. У многих насекомых есть крылья. Насекомые появляются на свет из яиц и личинок. </a:t>
            </a:r>
            <a:endParaRPr lang="ru-RU" sz="2800" dirty="0"/>
          </a:p>
        </p:txBody>
      </p:sp>
      <p:pic>
        <p:nvPicPr>
          <p:cNvPr id="4" name="Рисунок 3" descr="7-spotted-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285728"/>
            <a:ext cx="3771926" cy="3143272"/>
          </a:xfrm>
          <a:prstGeom prst="rect">
            <a:avLst/>
          </a:prstGeom>
        </p:spPr>
      </p:pic>
      <p:pic>
        <p:nvPicPr>
          <p:cNvPr id="5" name="Рисунок 4" descr="avustralya-kese-cırcır-böceği-620x47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024" y="2492896"/>
            <a:ext cx="4143974" cy="3987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0_01_2009_0019574001232476564_opo_terser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88640"/>
            <a:ext cx="4071966" cy="4000528"/>
          </a:xfrm>
        </p:spPr>
      </p:pic>
      <p:pic>
        <p:nvPicPr>
          <p:cNvPr id="7" name="Рисунок 6" descr="macroinsects-2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60707" y="2656990"/>
            <a:ext cx="4429156" cy="3965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978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Павильон 2.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«Мир птиц»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f5dc4c51d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600200"/>
            <a:ext cx="8215369" cy="4900634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A0C7"/>
        </a:solidFill>
        <a:effectLst/>
      </p:bgPr>
    </p:bg>
    <p:spTree>
      <p:nvGrpSpPr>
        <p:cNvPr id="1" name="Shape 4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Google Shape;4113;p2"/>
          <p:cNvSpPr txBox="1">
            <a:spLocks noGrp="1"/>
          </p:cNvSpPr>
          <p:nvPr>
            <p:ph type="title"/>
          </p:nvPr>
        </p:nvSpPr>
        <p:spPr>
          <a:xfrm>
            <a:off x="5672100" y="1"/>
            <a:ext cx="3471900" cy="52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400"/>
              <a:t>Павильон – это крытое помещение, где созданы необходимые условия для содержания птиц. Павильон дает возможность посетителям побывать в разнообразных природных ландшафтах, с точностью воссозданных строителями и художниками, и сполна насладиться красотой и разнообразием птиц. </a:t>
            </a:r>
            <a:endParaRPr sz="2400"/>
          </a:p>
        </p:txBody>
      </p:sp>
      <p:pic>
        <p:nvPicPr>
          <p:cNvPr id="4114" name="Google Shape;4114;p2" descr="k_00042b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2">
            <a:alphaModFix/>
          </a:blip>
          <a:srcRect/>
          <a:stretch/>
        </p:blipFill>
        <p:spPr>
          <a:xfrm>
            <a:off x="107504" y="344841"/>
            <a:ext cx="5328600" cy="606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750">
        <p:pu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9593"/>
        </a:solidFill>
        <a:effectLst/>
      </p:bgPr>
    </p:bg>
    <p:spTree>
      <p:nvGrpSpPr>
        <p:cNvPr id="1" name="Shape 4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Google Shape;4116;p3"/>
          <p:cNvSpPr txBox="1">
            <a:spLocks noGrp="1"/>
          </p:cNvSpPr>
          <p:nvPr>
            <p:ph type="title"/>
          </p:nvPr>
        </p:nvSpPr>
        <p:spPr>
          <a:xfrm>
            <a:off x="4429124" y="214290"/>
            <a:ext cx="4257600" cy="10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ru-RU" sz="2800" b="1" u="sng"/>
              <a:t>Чем птицы отличаются </a:t>
            </a:r>
            <a:br>
              <a:rPr lang="ru-RU" sz="2800" b="1" u="sng"/>
            </a:br>
            <a:r>
              <a:rPr lang="ru-RU" sz="2800" b="1" u="sng"/>
              <a:t>от зверей?</a:t>
            </a:r>
            <a:endParaRPr sz="2800" b="1" u="sng"/>
          </a:p>
        </p:txBody>
      </p:sp>
      <p:sp>
        <p:nvSpPr>
          <p:cNvPr id="4117" name="Google Shape;4117;p3"/>
          <p:cNvSpPr txBox="1">
            <a:spLocks noGrp="1"/>
          </p:cNvSpPr>
          <p:nvPr>
            <p:ph type="body" idx="1"/>
          </p:nvPr>
        </p:nvSpPr>
        <p:spPr>
          <a:xfrm>
            <a:off x="285725" y="3143250"/>
            <a:ext cx="3828900" cy="3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342900" lvl="0" indent="-32766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ru-RU"/>
              <a:t>У птиц есть туловище, голова, ноги, крылья. На голове расположены глаза, уши, клюв. Тело покрыто перьями. Птицы умеют летать. Птенцы вылупляются из яиц.</a:t>
            </a:r>
            <a:endParaRPr/>
          </a:p>
        </p:txBody>
      </p:sp>
      <p:pic>
        <p:nvPicPr>
          <p:cNvPr id="4118" name="Google Shape;4118;p3" descr="06-16-25-mid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20" y="285728"/>
            <a:ext cx="3714776" cy="2567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9" name="Google Shape;4119;p3" descr="ipekkuyruk-kuşu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57752" y="1357298"/>
            <a:ext cx="3595686" cy="257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0" name="Google Shape;4120;p3" descr="Flycatcher, Vermilion Pleautaud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57752" y="4214818"/>
            <a:ext cx="3643338" cy="2427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750">
        <p:pu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ay_ignore_ucw" val="true"/>
  <p:tag name="ppt/slides/slide23.xml" val="3194733925"/>
  <p:tag name="ppt/slides/slide25.xml" val="3725781889"/>
  <p:tag name="ppt/slides/slide8.xml" val="3290672761"/>
  <p:tag name="ppt/slides/slide9.xml" val="1153197298"/>
  <p:tag name="ppt/slides/slide1.xml" val="1122861559"/>
  <p:tag name="ppt/media/image1.png" val="94800013"/>
  <p:tag name="ppt/media/image10.jpeg" val="2700029395"/>
  <p:tag name="ppt/media/image11.jpeg" val="2582019892"/>
  <p:tag name="ppt/media/image12.jpeg" val="458634006"/>
  <p:tag name="ppt/media/image13.jpeg" val="398369177"/>
  <p:tag name="ppt/media/image14.jpeg" val="90322415"/>
  <p:tag name="ppt/media/image15.jpeg" val="3026614175"/>
  <p:tag name="ppt/media/image16.jpeg" val="3692172383"/>
  <p:tag name="ppt/media/image17.jpeg" val="3098620521"/>
  <p:tag name="ppt/media/image18.jpeg" val="4103489249"/>
  <p:tag name="ppt/media/image19.jpeg" val="619348425"/>
  <p:tag name="ppt/media/image2.jpeg" val="1654421149"/>
  <p:tag name="ppt/media/image20.jpeg" val="1973588431"/>
  <p:tag name="ppt/media/image21.jpeg" val="342355162"/>
  <p:tag name="ppt/media/image22.jpeg" val="78839211"/>
  <p:tag name="ppt/media/image23.jpeg" val="2386491700"/>
  <p:tag name="ppt/media/image24.jpeg" val="1027878762"/>
  <p:tag name="ppt/media/image25.jpeg" val="2881781648"/>
  <p:tag name="ppt/media/image26.jpeg" val="4275648011"/>
  <p:tag name="ppt/media/image27.jpeg" val="3426356072"/>
  <p:tag name="ppt/media/image28.jpeg" val="1141136088"/>
  <p:tag name="ppt/media/image29.jpeg" val="2536140003"/>
  <p:tag name="ppt/media/image3.jpeg" val="784927962"/>
  <p:tag name="ppt/media/image30.jpeg" val="2625245468"/>
  <p:tag name="ppt/media/image31.jpeg" val="2855387866"/>
  <p:tag name="ppt/media/image32.jpeg" val="2268451066"/>
  <p:tag name="ppt/media/image33.jpeg" val="2778355603"/>
  <p:tag name="ppt/media/image34.jpeg" val="4061376863"/>
  <p:tag name="ppt/media/image35.jpeg" val="2687074481"/>
  <p:tag name="ppt/media/image36.jpeg" val="472296635"/>
  <p:tag name="ppt/media/image37.jpeg" val="2049699193"/>
  <p:tag name="ppt/media/image38.jpeg" val="1460990725"/>
  <p:tag name="ppt/media/image39.jpeg" val="3740347359"/>
  <p:tag name="ppt/media/image4.jpeg" val="101242297"/>
  <p:tag name="ppt/media/image40.jpeg" val="854440244"/>
  <p:tag name="ppt/media/image41.jpeg" val="861894315"/>
  <p:tag name="ppt/media/image42.jpeg" val="2792764813"/>
  <p:tag name="ppt/media/image43.jpeg" val="1894926624"/>
  <p:tag name="ppt/media/image44.jpeg" val="952535570"/>
  <p:tag name="ppt/media/image45.jpeg" val="2726474618"/>
  <p:tag name="ppt/media/image46.jpeg" val="3579355723"/>
  <p:tag name="ppt/media/image47.jpeg" val="3051845131"/>
  <p:tag name="ppt/media/image48.jpeg" val="2625485785"/>
  <p:tag name="ppt/media/image49.jpeg" val="989769852"/>
  <p:tag name="ppt/media/image5.jpeg" val="2476668361"/>
  <p:tag name="ppt/media/image50.gif" val="3623560871"/>
  <p:tag name="ppt/media/image51.jpeg" val="1575914688"/>
  <p:tag name="ppt/media/image52.jpeg" val="108493402"/>
  <p:tag name="ppt/media/image6.jpeg" val="1425072792"/>
  <p:tag name="ppt/media/image7.jpeg" val="4073026159"/>
  <p:tag name="ppt/media/image8.jpeg" val="2523595457"/>
  <p:tag name="ppt/media/image9.jpeg" val="1051509215"/>
  <p:tag name="ppt/slideLayouts/slideLayout1.xml" val="3533707683"/>
  <p:tag name="ppt/slideLayouts/slideLayout10.xml" val="1275809717"/>
  <p:tag name="ppt/slideLayouts/slideLayout11.xml" val="239577170"/>
  <p:tag name="ppt/slideLayouts/slideLayout2.xml" val="3749162201"/>
  <p:tag name="ppt/slideLayouts/slideLayout3.xml" val="3351259658"/>
  <p:tag name="ppt/slideLayouts/slideLayout4.xml" val="1904560890"/>
  <p:tag name="ppt/slideLayouts/slideLayout5.xml" val="3202054586"/>
  <p:tag name="ppt/slideLayouts/slideLayout6.xml" val="3408256843"/>
  <p:tag name="ppt/slideLayouts/slideLayout7.xml" val="495950626"/>
  <p:tag name="ppt/slideLayouts/slideLayout8.xml" val="2038022071"/>
  <p:tag name="ppt/slideLayouts/slideLayout9.xml" val="3795687530"/>
  <p:tag name="ppt/slideMasters/slideMaster1.xml" val="2526435733"/>
  <p:tag name="ppt/slides/slide10.xml" val="388685917"/>
  <p:tag name="ppt/slides/slide11.xml" val="1045167070"/>
  <p:tag name="ppt/slides/slide12.xml" val="2669420636"/>
  <p:tag name="ppt/slides/slide13.xml" val="3745054263"/>
  <p:tag name="ppt/slides/slide14.xml" val="446315287"/>
  <p:tag name="ppt/slides/slide15.xml" val="2453665039"/>
  <p:tag name="ppt/slides/slide16.xml" val="2209317601"/>
  <p:tag name="ppt/slides/slide17.xml" val="1484505213"/>
  <p:tag name="ppt/slides/slide18.xml" val="3785708400"/>
  <p:tag name="ppt/slides/slide19.xml" val="3482873749"/>
  <p:tag name="ppt/slides/slide2.xml" val="2284800013"/>
  <p:tag name="ppt/slides/slide20.xml" val="3839537926"/>
  <p:tag name="ppt/slides/slide21.xml" val="4291237401"/>
  <p:tag name="ppt/slides/slide22.xml" val="3296931390"/>
  <p:tag name="ppt/slides/slide24.xml" val="2257700102"/>
  <p:tag name="ppt/slides/slide3.xml" val="1549489995"/>
  <p:tag name="ppt/slides/slide4.xml" val="1820927669"/>
  <p:tag name="ppt/slides/slide5.xml" val="1511933543"/>
  <p:tag name="ppt/slides/slide6.xml" val="2941670757"/>
  <p:tag name="ppt/slides/slide7.xml" val="2968465801"/>
  <p:tag name="ppt/theme/theme1.xml" val="254086442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Microsoft Office PowerPoint</Application>
  <PresentationFormat>Экран (4:3)</PresentationFormat>
  <Paragraphs>22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«Путешествие в зоопарк» </vt:lpstr>
      <vt:lpstr>Слайд 2</vt:lpstr>
      <vt:lpstr>Павильон 1.  Террариум с насекомыми</vt:lpstr>
      <vt:lpstr>Слайд 4</vt:lpstr>
      <vt:lpstr>Чем насекомые отличаются  от других животных?</vt:lpstr>
      <vt:lpstr>Слайд 6</vt:lpstr>
      <vt:lpstr>Павильон 2. «Мир птиц»</vt:lpstr>
      <vt:lpstr>Павильон – это крытое помещение, где созданы необходимые условия для содержания птиц. Павильон дает возможность посетителям побывать в разнообразных природных ландшафтах, с точностью воссозданных строителями и художниками, и сполна насладиться красотой и разнообразием птиц. </vt:lpstr>
      <vt:lpstr>Чем птицы отличаются  от зверей?</vt:lpstr>
      <vt:lpstr>Павильон 3. Аквариум с рыбами</vt:lpstr>
      <vt:lpstr>Слайд 11</vt:lpstr>
      <vt:lpstr>Какие общие признаки рыб? </vt:lpstr>
      <vt:lpstr>Павильон 4.  Вольер с дикими зверями</vt:lpstr>
      <vt:lpstr>Вольер – это участок, огороженная площадка с навесом или открытая с присоединяющимися к ней клетками или домиками для содержания животных. Вольер служит для защиты животных от непогоды.</vt:lpstr>
      <vt:lpstr>Слайд 15</vt:lpstr>
      <vt:lpstr>У всех млекопитающих есть туловище, голова, четыре ноги, голова и хвост. На голове расположены глаза уши, нос и рот. У зверей детеныши рождаются и питаются молоком.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«Путешествие в зоопарк» </dc:title>
  <cp:lastModifiedBy>User</cp:lastModifiedBy>
  <cp:revision>1</cp:revision>
  <dcterms:modified xsi:type="dcterms:W3CDTF">2025-01-30T02:18:49Z</dcterms:modified>
</cp:coreProperties>
</file>