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7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BEBC-32F7-4FD6-BA15-31431FE8417B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BEC5-08B5-4191-92D0-74F968A46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8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3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2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6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2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9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4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88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14</cp:revision>
  <dcterms:created xsi:type="dcterms:W3CDTF">2021-05-28T17:01:27Z</dcterms:created>
  <dcterms:modified xsi:type="dcterms:W3CDTF">2022-08-31T14:58:29Z</dcterms:modified>
</cp:coreProperties>
</file>