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5853113" cy="32908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639" y="538578"/>
            <a:ext cx="4389835" cy="1145717"/>
          </a:xfrm>
        </p:spPr>
        <p:txBody>
          <a:bodyPr anchor="b"/>
          <a:lstStyle>
            <a:lvl1pPr algn="ctr"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639" y="1728478"/>
            <a:ext cx="4389835" cy="794536"/>
          </a:xfrm>
        </p:spPr>
        <p:txBody>
          <a:bodyPr/>
          <a:lstStyle>
            <a:lvl1pPr marL="0" indent="0" algn="ctr">
              <a:buNone/>
              <a:defRPr sz="1152"/>
            </a:lvl1pPr>
            <a:lvl2pPr marL="219410" indent="0" algn="ctr">
              <a:buNone/>
              <a:defRPr sz="960"/>
            </a:lvl2pPr>
            <a:lvl3pPr marL="438821" indent="0" algn="ctr">
              <a:buNone/>
              <a:defRPr sz="864"/>
            </a:lvl3pPr>
            <a:lvl4pPr marL="658231" indent="0" algn="ctr">
              <a:buNone/>
              <a:defRPr sz="768"/>
            </a:lvl4pPr>
            <a:lvl5pPr marL="877641" indent="0" algn="ctr">
              <a:buNone/>
              <a:defRPr sz="768"/>
            </a:lvl5pPr>
            <a:lvl6pPr marL="1097051" indent="0" algn="ctr">
              <a:buNone/>
              <a:defRPr sz="768"/>
            </a:lvl6pPr>
            <a:lvl7pPr marL="1316462" indent="0" algn="ctr">
              <a:buNone/>
              <a:defRPr sz="768"/>
            </a:lvl7pPr>
            <a:lvl8pPr marL="1535872" indent="0" algn="ctr">
              <a:buNone/>
              <a:defRPr sz="768"/>
            </a:lvl8pPr>
            <a:lvl9pPr marL="1755282" indent="0" algn="ctr">
              <a:buNone/>
              <a:defRPr sz="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68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0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8634" y="175210"/>
            <a:ext cx="1262077" cy="278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401" y="175210"/>
            <a:ext cx="3713069" cy="278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8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94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3" y="820437"/>
            <a:ext cx="5048310" cy="1368918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353" y="2202305"/>
            <a:ext cx="5048310" cy="719882"/>
          </a:xfrm>
        </p:spPr>
        <p:txBody>
          <a:bodyPr/>
          <a:lstStyle>
            <a:lvl1pPr marL="0" indent="0">
              <a:buNone/>
              <a:defRPr sz="1152">
                <a:solidFill>
                  <a:schemeClr val="tx1">
                    <a:tint val="75000"/>
                  </a:schemeClr>
                </a:solidFill>
              </a:defRPr>
            </a:lvl1pPr>
            <a:lvl2pPr marL="21941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3882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3pPr>
            <a:lvl4pPr marL="65823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87764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09705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31646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53587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175528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97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402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3138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32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175210"/>
            <a:ext cx="5048310" cy="6360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164" y="806725"/>
            <a:ext cx="2476141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164" y="1202088"/>
            <a:ext cx="2476141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3139" y="806725"/>
            <a:ext cx="2488335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63139" y="1202088"/>
            <a:ext cx="2488335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04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73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66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336" y="473827"/>
            <a:ext cx="2963138" cy="2338663"/>
          </a:xfrm>
        </p:spPr>
        <p:txBody>
          <a:bodyPr/>
          <a:lstStyle>
            <a:lvl1pPr>
              <a:defRPr sz="1536"/>
            </a:lvl1pPr>
            <a:lvl2pPr>
              <a:defRPr sz="1344"/>
            </a:lvl2pPr>
            <a:lvl3pPr>
              <a:defRPr sz="1152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4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88336" y="473827"/>
            <a:ext cx="2963138" cy="2338663"/>
          </a:xfrm>
        </p:spPr>
        <p:txBody>
          <a:bodyPr anchor="t"/>
          <a:lstStyle>
            <a:lvl1pPr marL="0" indent="0">
              <a:buNone/>
              <a:defRPr sz="1536"/>
            </a:lvl1pPr>
            <a:lvl2pPr marL="219410" indent="0">
              <a:buNone/>
              <a:defRPr sz="1344"/>
            </a:lvl2pPr>
            <a:lvl3pPr marL="438821" indent="0">
              <a:buNone/>
              <a:defRPr sz="1152"/>
            </a:lvl3pPr>
            <a:lvl4pPr marL="658231" indent="0">
              <a:buNone/>
              <a:defRPr sz="960"/>
            </a:lvl4pPr>
            <a:lvl5pPr marL="877641" indent="0">
              <a:buNone/>
              <a:defRPr sz="960"/>
            </a:lvl5pPr>
            <a:lvl6pPr marL="1097051" indent="0">
              <a:buNone/>
              <a:defRPr sz="960"/>
            </a:lvl6pPr>
            <a:lvl7pPr marL="1316462" indent="0">
              <a:buNone/>
              <a:defRPr sz="960"/>
            </a:lvl7pPr>
            <a:lvl8pPr marL="1535872" indent="0">
              <a:buNone/>
              <a:defRPr sz="960"/>
            </a:lvl8pPr>
            <a:lvl9pPr marL="1755282" indent="0">
              <a:buNone/>
              <a:defRPr sz="96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60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402" y="175210"/>
            <a:ext cx="5048310" cy="63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402" y="876047"/>
            <a:ext cx="5048310" cy="208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402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8844" y="3050166"/>
            <a:ext cx="1975426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33761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80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821" rtl="0" eaLnBrk="1" latinLnBrk="0" hangingPunct="1">
        <a:lnSpc>
          <a:spcPct val="90000"/>
        </a:lnSpc>
        <a:spcBef>
          <a:spcPct val="0"/>
        </a:spcBef>
        <a:buNone/>
        <a:defRPr sz="2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5" indent="-109705" algn="l" defTabSz="438821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344" kern="1200">
          <a:solidFill>
            <a:schemeClr val="tx1"/>
          </a:solidFill>
          <a:latin typeface="+mn-lt"/>
          <a:ea typeface="+mn-ea"/>
          <a:cs typeface="+mn-cs"/>
        </a:defRPr>
      </a:lvl1pPr>
      <a:lvl2pPr marL="329115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4852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6793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98734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20675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42616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64557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86498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1pPr>
      <a:lvl2pPr marL="21941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3882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3pPr>
      <a:lvl4pPr marL="65823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87764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09705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31646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53587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75528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4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785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739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024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467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24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94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46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28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65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4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888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0</Words>
  <Application>Microsoft Office PowerPoint</Application>
  <PresentationFormat>Произвольный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Smoxt</dc:creator>
  <cp:lastModifiedBy>Smoxt</cp:lastModifiedBy>
  <cp:revision>14</cp:revision>
  <dcterms:created xsi:type="dcterms:W3CDTF">2021-05-28T17:01:27Z</dcterms:created>
  <dcterms:modified xsi:type="dcterms:W3CDTF">2022-08-31T14:58:29Z</dcterms:modified>
</cp:coreProperties>
</file>